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818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28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4615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111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2016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781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07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3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78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599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37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577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850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1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6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95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0EC1B-9A7E-451B-9FD2-3F58F1367E2C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601DDE-6F99-4C02-B08E-41266799D2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7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954" y="731520"/>
            <a:ext cx="9948052" cy="61264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95298" y="0"/>
            <a:ext cx="3791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Arabic Foods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1586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101" y="1139456"/>
            <a:ext cx="9291109" cy="57185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89504" y="256032"/>
            <a:ext cx="5925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Common Foods</a:t>
            </a:r>
            <a:endParaRPr lang="en-US" sz="44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616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256" y="716045"/>
            <a:ext cx="7925487" cy="542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775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5009" y="182880"/>
            <a:ext cx="9588440" cy="580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26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629" y="824015"/>
            <a:ext cx="8617027" cy="603398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7757" y="-99315"/>
            <a:ext cx="4361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Famous Dishes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1233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" y="-247955"/>
            <a:ext cx="9537559" cy="6612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2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638" y="950976"/>
            <a:ext cx="9656420" cy="52791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54047" y="0"/>
            <a:ext cx="4513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Food Traditions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499786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8</Words>
  <Application>Microsoft Office PowerPoint</Application>
  <PresentationFormat>Widescreen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Adobe Gothic Std B</vt:lpstr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Sulkey, Sandra</dc:creator>
  <cp:lastModifiedBy>Sulkey, Sandra</cp:lastModifiedBy>
  <cp:revision>3</cp:revision>
  <dcterms:created xsi:type="dcterms:W3CDTF">2013-09-13T18:31:39Z</dcterms:created>
  <dcterms:modified xsi:type="dcterms:W3CDTF">2013-09-13T18:35:39Z</dcterms:modified>
</cp:coreProperties>
</file>